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2" r:id="rId6"/>
    <p:sldId id="278" r:id="rId7"/>
    <p:sldId id="279" r:id="rId8"/>
    <p:sldId id="275" r:id="rId9"/>
    <p:sldId id="285" r:id="rId10"/>
    <p:sldId id="280" r:id="rId11"/>
    <p:sldId id="287" r:id="rId12"/>
    <p:sldId id="268" r:id="rId13"/>
    <p:sldId id="286" r:id="rId14"/>
    <p:sldId id="271" r:id="rId15"/>
    <p:sldId id="272" r:id="rId16"/>
    <p:sldId id="267" r:id="rId17"/>
    <p:sldId id="281" r:id="rId18"/>
    <p:sldId id="274" r:id="rId19"/>
    <p:sldId id="270" r:id="rId20"/>
    <p:sldId id="273" r:id="rId21"/>
    <p:sldId id="269" r:id="rId22"/>
    <p:sldId id="266" r:id="rId23"/>
  </p:sldIdLst>
  <p:sldSz cx="9144000" cy="5143500" type="screen16x9"/>
  <p:notesSz cx="6858000" cy="9144000"/>
  <p:embeddedFontLst>
    <p:embeddedFont>
      <p:font typeface="Eras Medium ITC" panose="020F0502020204030204" pitchFamily="34" charset="0"/>
      <p:regular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11" autoAdjust="0"/>
    <p:restoredTop sz="92868" autoAdjust="0"/>
  </p:normalViewPr>
  <p:slideViewPr>
    <p:cSldViewPr snapToGrid="0">
      <p:cViewPr varScale="1">
        <p:scale>
          <a:sx n="139" d="100"/>
          <a:sy n="139" d="100"/>
        </p:scale>
        <p:origin x="14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1c03363b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1c03363b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1c03363b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1c03363b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1c03363b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1c03363b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Can speak about why we chose the Kaggle datasets.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Why we chose to clean the data in the </a:t>
            </a:r>
            <a:r>
              <a:rPr lang="en" dirty="0" err="1"/>
              <a:t>juypter</a:t>
            </a:r>
            <a:r>
              <a:rPr lang="en" dirty="0"/>
              <a:t> notebook/python and use pandas/polars.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Why we opted for a SQL database and not a NoSQL database (we had a more structured dataset to work with which worked better with a SQL database, and we wanted to then use tables to manipulate the data to see trends and that would be better suited in a SQL database)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7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22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656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58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1c03363b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1c03363b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460950" y="1368970"/>
            <a:ext cx="8222100" cy="7063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 dirty="0">
                <a:latin typeface="Eras Medium ITC" panose="020F0502020204030204" pitchFamily="34" charset="0"/>
                <a:cs typeface="Eras Medium ITC" panose="020F0502020204030204" pitchFamily="34" charset="0"/>
              </a:rPr>
              <a:t>Data Engineering: 2022 FIFA World Cup</a:t>
            </a:r>
            <a:endParaRPr sz="3480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715943"/>
            <a:ext cx="8222100" cy="1560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25" dirty="0">
                <a:latin typeface="Eras Medium ITC" panose="020F0502020204030204" pitchFamily="34" charset="0"/>
                <a:cs typeface="Eras Medium ITC" panose="020F0502020204030204" pitchFamily="34" charset="0"/>
              </a:rPr>
              <a:t>Solution_Makers</a:t>
            </a:r>
            <a:endParaRPr sz="1625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lang="en" sz="1225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25" dirty="0">
                <a:latin typeface="Eras Medium ITC" panose="020F0502020204030204" pitchFamily="34" charset="0"/>
                <a:cs typeface="Eras Medium ITC" panose="020F0502020204030204" pitchFamily="34" charset="0"/>
              </a:rPr>
              <a:t>Members: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25" dirty="0">
                <a:latin typeface="Eras Medium ITC" panose="020F0502020204030204" pitchFamily="34" charset="0"/>
                <a:cs typeface="Eras Medium ITC" panose="020F0502020204030204" pitchFamily="34" charset="0"/>
              </a:rPr>
              <a:t>Dariel Ibanez</a:t>
            </a:r>
            <a:endParaRPr sz="1225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25" dirty="0">
                <a:latin typeface="Eras Medium ITC" panose="020F0502020204030204" pitchFamily="34" charset="0"/>
                <a:cs typeface="Eras Medium ITC" panose="020F0502020204030204" pitchFamily="34" charset="0"/>
              </a:rPr>
              <a:t>Nelson Velasco</a:t>
            </a:r>
            <a:endParaRPr sz="1225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25" dirty="0">
                <a:latin typeface="Eras Medium ITC" panose="020F0502020204030204" pitchFamily="34" charset="0"/>
                <a:cs typeface="Eras Medium ITC" panose="020F0502020204030204" pitchFamily="34" charset="0"/>
              </a:rPr>
              <a:t>Mia Serrano-Salow</a:t>
            </a:r>
            <a:endParaRPr sz="1225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25" dirty="0">
                <a:latin typeface="Eras Medium ITC" panose="020F0502020204030204" pitchFamily="34" charset="0"/>
                <a:cs typeface="Eras Medium ITC" panose="020F0502020204030204" pitchFamily="34" charset="0"/>
              </a:rPr>
              <a:t>Patricia Young</a:t>
            </a:r>
            <a:endParaRPr sz="1225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474" y="2288850"/>
            <a:ext cx="4354727" cy="26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CF19-C146-73E8-066C-7C899C5F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Drop Unnecessary Columns</a:t>
            </a:r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AACE8E8-6152-4DF4-07DA-4D511420C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01" y="1229875"/>
            <a:ext cx="7772400" cy="234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83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nda and bear fighting with a sword&#10;&#10;Description automatically generated">
            <a:extLst>
              <a:ext uri="{FF2B5EF4-FFF2-40B4-BE49-F238E27FC236}">
                <a16:creationId xmlns:a16="http://schemas.microsoft.com/office/drawing/2014/main" id="{C2A01F15-C8F9-8B0B-4F2E-DB4EEDC19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6251"/>
            <a:ext cx="9144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9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FCD3-7E73-42C5-DC50-8DFEEBA6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99726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Create a Polars DataFrame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A61BB1-A2D8-C97F-18EE-10FD9E1D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07526"/>
            <a:ext cx="7772400" cy="35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1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CC43-9E49-3F7B-1D09-9BCAB7D1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Removing Unnecessary Values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B0C82-D9E3-FAEE-DD90-A9A65595B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800"/>
            <a:ext cx="6965284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1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2E4B-DEAD-CF47-D16B-320B919D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Casting Data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158310-65E1-F708-FCA0-B4CC5AF1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017800"/>
            <a:ext cx="6747468" cy="369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1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9656-25F6-F356-4D9B-189C069A9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Rename Columns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CF4AD75-342C-EC05-D2CA-AB0C4E79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04" y="1017800"/>
            <a:ext cx="7036636" cy="37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56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0FC6-F184-D209-BA99-210835A9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506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Transformation of Minutes Played Value</a:t>
            </a:r>
          </a:p>
        </p:txBody>
      </p:sp>
      <p:pic>
        <p:nvPicPr>
          <p:cNvPr id="4" name="Google Shape;117;p18">
            <a:extLst>
              <a:ext uri="{FF2B5EF4-FFF2-40B4-BE49-F238E27FC236}">
                <a16:creationId xmlns:a16="http://schemas.microsoft.com/office/drawing/2014/main" id="{5CF6E229-48CC-F2B5-2F08-00A5021A92F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10" y="840306"/>
            <a:ext cx="6328465" cy="3962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902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F2B11-2C17-B1DB-709E-980E4B504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Save Final Data to CSV File</a:t>
            </a:r>
          </a:p>
        </p:txBody>
      </p:sp>
      <p:pic>
        <p:nvPicPr>
          <p:cNvPr id="5" name="Picture 4" descr="A close-up of text&#10;&#10;Description automatically generated">
            <a:extLst>
              <a:ext uri="{FF2B5EF4-FFF2-40B4-BE49-F238E27FC236}">
                <a16:creationId xmlns:a16="http://schemas.microsoft.com/office/drawing/2014/main" id="{F04DE8D4-97CE-9BAB-81FA-B8994580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7800"/>
            <a:ext cx="5610756" cy="1149043"/>
          </a:xfrm>
          <a:prstGeom prst="rect">
            <a:avLst/>
          </a:prstGeom>
        </p:spPr>
      </p:pic>
      <p:pic>
        <p:nvPicPr>
          <p:cNvPr id="4" name="Picture 3" descr="A football player diving into the goal&#10;&#10;Description automatically generated">
            <a:extLst>
              <a:ext uri="{FF2B5EF4-FFF2-40B4-BE49-F238E27FC236}">
                <a16:creationId xmlns:a16="http://schemas.microsoft.com/office/drawing/2014/main" id="{402370EA-BD2D-6D45-7FB9-E263BAB5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540" y="2243323"/>
            <a:ext cx="3950920" cy="256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10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727D-C23B-EE7A-BD0F-8FED3B62A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Entity Relationship Diagram (ERD)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AD4760D-6D83-EF0D-0EEA-A448C3D1F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12" y="834490"/>
            <a:ext cx="5103175" cy="403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46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F57E-D0D1-B07A-14F6-920EFA6CE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224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SQL Code for Tables</a:t>
            </a:r>
          </a:p>
        </p:txBody>
      </p:sp>
      <p:pic>
        <p:nvPicPr>
          <p:cNvPr id="4" name="Google Shape;134;p21">
            <a:extLst>
              <a:ext uri="{FF2B5EF4-FFF2-40B4-BE49-F238E27FC236}">
                <a16:creationId xmlns:a16="http://schemas.microsoft.com/office/drawing/2014/main" id="{3D0D3476-76DE-1497-B094-BA671B0EE1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840024"/>
            <a:ext cx="6897622" cy="3921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172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1936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ras Medium ITC" panose="020F0502020204030204" pitchFamily="34" charset="0"/>
                <a:cs typeface="Eras Medium ITC" panose="020F0502020204030204" pitchFamily="34" charset="0"/>
              </a:rPr>
              <a:t>Purpose: </a:t>
            </a:r>
            <a:endParaRPr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801399"/>
            <a:ext cx="6187712" cy="3967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r>
              <a:rPr lang="en-US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Sports data engineers researching player data from the 2022 FIFA World Cup for team scouts to use</a:t>
            </a:r>
          </a:p>
          <a:p>
            <a:r>
              <a:rPr lang="en-US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Asked by a client company to process and upload player data from the 2022 FIFA World Cup </a:t>
            </a:r>
          </a:p>
          <a:p>
            <a:r>
              <a:rPr lang="en-US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Sorted through: </a:t>
            </a:r>
          </a:p>
          <a:p>
            <a:pPr lvl="1"/>
            <a:r>
              <a:rPr lang="en-US" sz="16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Multiple DataFrames of players offensive and defensive stats throughout the FIFA tournament</a:t>
            </a:r>
          </a:p>
          <a:p>
            <a:pPr lvl="1"/>
            <a:r>
              <a:rPr lang="en-US" sz="16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Current market value</a:t>
            </a:r>
          </a:p>
          <a:p>
            <a:pPr lvl="1"/>
            <a:r>
              <a:rPr lang="en-US" sz="16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Overall FIFA Player Score</a:t>
            </a:r>
          </a:p>
          <a:p>
            <a:r>
              <a:rPr lang="en-US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Why did we choose this topic?</a:t>
            </a:r>
            <a:endParaRPr lang="en-US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</p:txBody>
      </p:sp>
      <p:pic>
        <p:nvPicPr>
          <p:cNvPr id="3" name="Picture 2" descr="A person in a football uniform kicking a ball&#10;&#10;Description automatically generated">
            <a:extLst>
              <a:ext uri="{FF2B5EF4-FFF2-40B4-BE49-F238E27FC236}">
                <a16:creationId xmlns:a16="http://schemas.microsoft.com/office/drawing/2014/main" id="{E38E81A0-421F-D69B-C5BA-7B8CBFA07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2" t="1922" r="11716"/>
          <a:stretch/>
        </p:blipFill>
        <p:spPr>
          <a:xfrm>
            <a:off x="6577280" y="801399"/>
            <a:ext cx="2280976" cy="22460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833A-1B68-0E58-4586-72D659B76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3876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Exported Data</a:t>
            </a:r>
          </a:p>
        </p:txBody>
      </p:sp>
      <p:pic>
        <p:nvPicPr>
          <p:cNvPr id="4" name="Google Shape;140;p22">
            <a:extLst>
              <a:ext uri="{FF2B5EF4-FFF2-40B4-BE49-F238E27FC236}">
                <a16:creationId xmlns:a16="http://schemas.microsoft.com/office/drawing/2014/main" id="{381AF7AF-0E2B-5D53-E4CD-D7D04CA622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017800"/>
            <a:ext cx="6614617" cy="371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141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F069-9F60-77EE-4B1E-53A64510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Ethical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0E889-EEE5-C5E3-3DD5-8B649830D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Data Privacy</a:t>
            </a:r>
          </a:p>
          <a:p>
            <a:r>
              <a:rPr lang="en-US" sz="44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Consent</a:t>
            </a:r>
          </a:p>
          <a:p>
            <a:r>
              <a:rPr lang="en-US" sz="44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Data Usage</a:t>
            </a:r>
            <a:endParaRPr lang="en-US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794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541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ras Medium ITC" panose="020F0502020204030204" pitchFamily="34" charset="0"/>
                <a:cs typeface="Eras Medium ITC" panose="020F0502020204030204" pitchFamily="34" charset="0"/>
              </a:rPr>
              <a:t>Thank you</a:t>
            </a:r>
            <a:endParaRPr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457D2A-FAD7-718A-EB63-378E5F50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2571750"/>
            <a:ext cx="4064000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311700" y="2707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ras Medium ITC" panose="020F0502020204030204" pitchFamily="34" charset="0"/>
                <a:cs typeface="Eras Medium ITC" panose="020F0502020204030204" pitchFamily="34" charset="0"/>
              </a:rPr>
              <a:t>Questions:</a:t>
            </a:r>
            <a:endParaRPr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11700" y="8785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2"/>
            <a:r>
              <a:rPr lang="en" sz="16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What factors should determine what makes the players the “best”?</a:t>
            </a:r>
          </a:p>
          <a:p>
            <a:pPr lvl="2"/>
            <a:r>
              <a:rPr lang="en" sz="16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Who are the players that out performed their market value during the FIFA World Cup?</a:t>
            </a:r>
          </a:p>
          <a:p>
            <a:pPr lvl="2"/>
            <a:r>
              <a:rPr lang="en" sz="16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Who had the most number of goals out of all the players in the FIFA World Cup?</a:t>
            </a:r>
          </a:p>
          <a:p>
            <a:pPr lvl="2"/>
            <a:r>
              <a:rPr lang="en" sz="16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Which players had the most touches per the amount of minutes per game?</a:t>
            </a:r>
            <a:endParaRPr sz="1600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</p:txBody>
      </p:sp>
      <p:pic>
        <p:nvPicPr>
          <p:cNvPr id="3" name="Picture 2" descr="A group of men in sports uniforms&#10;&#10;Description automatically generated">
            <a:extLst>
              <a:ext uri="{FF2B5EF4-FFF2-40B4-BE49-F238E27FC236}">
                <a16:creationId xmlns:a16="http://schemas.microsoft.com/office/drawing/2014/main" id="{227A26A0-54A2-5619-6218-A0E0D0463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45" y="2718467"/>
            <a:ext cx="3597310" cy="20234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2707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Eras Medium ITC" panose="020F0502020204030204" pitchFamily="34" charset="0"/>
                <a:cs typeface="Eras Medium ITC" panose="020F0502020204030204" pitchFamily="34" charset="0"/>
              </a:rPr>
              <a:t>Applications Used:</a:t>
            </a:r>
            <a:endParaRPr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902249"/>
            <a:ext cx="8520600" cy="397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Kaggle</a:t>
            </a:r>
            <a:endParaRPr sz="2000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  <a:p>
            <a:r>
              <a:rPr lang="en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Jupyter Notebook</a:t>
            </a:r>
          </a:p>
          <a:p>
            <a:r>
              <a:rPr lang="en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Pandas and Polars</a:t>
            </a:r>
            <a:endParaRPr sz="2000" dirty="0">
              <a:latin typeface="Eras Medium ITC" panose="020F0502020204030204" pitchFamily="34" charset="0"/>
              <a:cs typeface="Eras Medium ITC" panose="020F0502020204030204" pitchFamily="34" charset="0"/>
            </a:endParaRPr>
          </a:p>
          <a:p>
            <a:r>
              <a:rPr lang="en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We exported the dataframe as a csv file and loaded it into pgAdmin as a SQL database</a:t>
            </a:r>
          </a:p>
          <a:p>
            <a:r>
              <a:rPr lang="en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Then exported the data back out of pgAdmin and back into the Jupyter Notebook to ensure things were working properly</a:t>
            </a:r>
          </a:p>
          <a:p>
            <a:r>
              <a:rPr lang="en" sz="2000" dirty="0" err="1">
                <a:latin typeface="Eras Medium ITC" panose="020F0502020204030204" pitchFamily="34" charset="0"/>
                <a:cs typeface="Eras Medium ITC" panose="020F0502020204030204" pitchFamily="34" charset="0"/>
              </a:rPr>
              <a:t>QuickDBD</a:t>
            </a:r>
            <a:r>
              <a:rPr lang="en" sz="2000" dirty="0">
                <a:latin typeface="Eras Medium ITC" panose="020F0502020204030204" pitchFamily="34" charset="0"/>
                <a:cs typeface="Eras Medium ITC" panose="020F0502020204030204" pitchFamily="34" charset="0"/>
              </a:rPr>
              <a:t> to create the ERD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2E4B-DEAD-CF47-D16B-320B919D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Encoded The Files as ANSI From Unicode UTF8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B083B-CB7A-D010-4B4B-DD615849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32" y="1136548"/>
            <a:ext cx="2918713" cy="3596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F648A-B65C-433B-11D0-FD0BCBF8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466" y="1630754"/>
            <a:ext cx="3337849" cy="209568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B48B42A-F363-B73D-FEEB-E8C4B8E31F94}"/>
              </a:ext>
            </a:extLst>
          </p:cNvPr>
          <p:cNvSpPr/>
          <p:nvPr/>
        </p:nvSpPr>
        <p:spPr>
          <a:xfrm>
            <a:off x="3737113" y="2454965"/>
            <a:ext cx="1093304" cy="4472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12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423E1-36B1-1183-B9FC-5BE4AE67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Importing Libraries and Dropping Duplicate Columns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FE55B8F-90EC-B2B2-AD25-DD15307E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17800"/>
            <a:ext cx="6755012" cy="32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6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CF49-B5F8-E1C6-97F3-DD828554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Merged DataFrames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33C265C-46FF-CA7D-CC17-3025A93C0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97" y="1143974"/>
            <a:ext cx="8430006" cy="320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1A0B-DA16-695A-E73C-E524276E8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8" y="140493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F0502020204030204" pitchFamily="34" charset="0"/>
                <a:cs typeface="Eras Medium ITC" panose="020F0502020204030204" pitchFamily="34" charset="0"/>
              </a:rPr>
              <a:t>Convert Player First Names to Just Their Initial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CAC4E-D77B-E2B6-22D8-45E3C3C54C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2" y="748293"/>
            <a:ext cx="6912123" cy="406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36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2E4B-DEAD-CF47-D16B-320B919D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501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Eras Medium ITC" panose="020B0602030504020804" pitchFamily="34" charset="0"/>
              </a:rPr>
              <a:t>Convert Player Value Column From a String to a Float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FB9C4-17C2-2FE8-DEB5-6BE7E0A89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784756"/>
            <a:ext cx="3063505" cy="2598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471C49-9F87-F9AE-9CF3-2BD915C7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444" y="784756"/>
            <a:ext cx="3801030" cy="38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747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362</Words>
  <Application>Microsoft Macintosh PowerPoint</Application>
  <PresentationFormat>On-screen Show (16:9)</PresentationFormat>
  <Paragraphs>51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Eras Medium ITC</vt:lpstr>
      <vt:lpstr>Arial</vt:lpstr>
      <vt:lpstr>Roboto</vt:lpstr>
      <vt:lpstr>Geometric</vt:lpstr>
      <vt:lpstr>Data Engineering: 2022 FIFA World Cup</vt:lpstr>
      <vt:lpstr>Purpose: </vt:lpstr>
      <vt:lpstr>Questions:</vt:lpstr>
      <vt:lpstr>Applications Used: </vt:lpstr>
      <vt:lpstr>Encoded The Files as ANSI From Unicode UTF8</vt:lpstr>
      <vt:lpstr>Importing Libraries and Dropping Duplicate Columns</vt:lpstr>
      <vt:lpstr>Merged DataFrames</vt:lpstr>
      <vt:lpstr>Convert Player First Names to Just Their Initial</vt:lpstr>
      <vt:lpstr>Convert Player Value Column From a String to a Float</vt:lpstr>
      <vt:lpstr>Drop Unnecessary Columns</vt:lpstr>
      <vt:lpstr>PowerPoint Presentation</vt:lpstr>
      <vt:lpstr>Create a Polars DataFrame</vt:lpstr>
      <vt:lpstr>Removing Unnecessary Values </vt:lpstr>
      <vt:lpstr>Casting Data</vt:lpstr>
      <vt:lpstr>Rename Columns</vt:lpstr>
      <vt:lpstr>Transformation of Minutes Played Value</vt:lpstr>
      <vt:lpstr>Save Final Data to CSV File</vt:lpstr>
      <vt:lpstr>Entity Relationship Diagram (ERD)</vt:lpstr>
      <vt:lpstr>SQL Code for Tables</vt:lpstr>
      <vt:lpstr>Exported Data</vt:lpstr>
      <vt:lpstr>Ethical Considerations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 Data Engineers: 2022 FIFA World Cup</dc:title>
  <cp:lastModifiedBy>Mia Serrano-Salow</cp:lastModifiedBy>
  <cp:revision>12</cp:revision>
  <dcterms:modified xsi:type="dcterms:W3CDTF">2024-01-23T01:44:06Z</dcterms:modified>
</cp:coreProperties>
</file>